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3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28" name="Titlu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cxnSp>
        <p:nvCxnSpPr>
          <p:cNvPr id="8" name="Conector drept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drept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Substituent dată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7" name="Substituent subsol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stituent conținut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4" name="Substituent dată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15" name="Substituent număr diapozitiv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6" name="Substituent subsol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17" name="Titlu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cxnSp>
        <p:nvCxnSpPr>
          <p:cNvPr id="7" name="Conector drept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1" name="Substituent conținut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3" name="Substituent conținut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32" name="Substituent conținut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34" name="Substituent conținut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2" name="Substituent text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cxnSp>
        <p:nvCxnSpPr>
          <p:cNvPr id="10" name="Conector drept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drept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stituent conținut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31" name="Titlu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8" name="Substituent dată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8" name="Substituent dată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stituent text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24" name="Substituent dată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EE32D25-5CD1-4F52-A6C2-2DA592BF56C9}" type="datetimeFigureOut">
              <a:rPr lang="ro-RO" smtClean="0"/>
              <a:pPr/>
              <a:t>27.08.2015</a:t>
            </a:fld>
            <a:endParaRPr lang="ro-RO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o-RO"/>
          </a:p>
        </p:txBody>
      </p:sp>
      <p:sp>
        <p:nvSpPr>
          <p:cNvPr id="22" name="Substituent număr diapozitiv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FD5C8FF-C6C4-43FE-88F3-D0554C866EA2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5" name="Substituent titl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428596" y="714356"/>
            <a:ext cx="8305800" cy="3857652"/>
          </a:xfrm>
        </p:spPr>
        <p:txBody>
          <a:bodyPr/>
          <a:lstStyle/>
          <a:p>
            <a:endParaRPr lang="ro-RO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reptunghi 5"/>
          <p:cNvSpPr/>
          <p:nvPr/>
        </p:nvSpPr>
        <p:spPr>
          <a:xfrm>
            <a:off x="642910" y="1928802"/>
            <a:ext cx="6140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o-RO" sz="5400" dirty="0" smtClean="0"/>
              <a:t>Centrul </a:t>
            </a:r>
            <a:r>
              <a:rPr lang="ro-RO" sz="5400" dirty="0" smtClean="0"/>
              <a:t>Judeţean </a:t>
            </a:r>
            <a:r>
              <a:rPr lang="ro-RO" sz="5400" dirty="0" smtClean="0"/>
              <a:t>de</a:t>
            </a:r>
            <a:endParaRPr lang="en-US" sz="5400" dirty="0" smtClean="0"/>
          </a:p>
          <a:p>
            <a:pPr algn="ctr"/>
            <a:r>
              <a:rPr lang="ro-RO" sz="5400" dirty="0" smtClean="0"/>
              <a:t> </a:t>
            </a:r>
            <a:r>
              <a:rPr lang="ro-RO" sz="5400" dirty="0" smtClean="0"/>
              <a:t>Excelenţă Dolj </a:t>
            </a:r>
            <a:endParaRPr lang="ro-RO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ârtie">
  <a:themeElements>
    <a:clrScheme name="Hârtie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Hârtie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ârtie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13</TotalTime>
  <Words>6</Words>
  <Application>Microsoft Office PowerPoint</Application>
  <PresentationFormat>Expunere pe ecran 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Hârtie</vt:lpstr>
      <vt:lpstr>Diapozitivul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europe</dc:creator>
  <cp:lastModifiedBy>MCP</cp:lastModifiedBy>
  <cp:revision>3</cp:revision>
  <dcterms:created xsi:type="dcterms:W3CDTF">2014-09-06T14:17:46Z</dcterms:created>
  <dcterms:modified xsi:type="dcterms:W3CDTF">2015-08-27T09:56:16Z</dcterms:modified>
</cp:coreProperties>
</file>